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67" r:id="rId13"/>
    <p:sldId id="268" r:id="rId14"/>
    <p:sldId id="269" r:id="rId15"/>
    <p:sldId id="270" r:id="rId16"/>
    <p:sldId id="256" r:id="rId17"/>
    <p:sldId id="258" r:id="rId18"/>
    <p:sldId id="277" r:id="rId19"/>
    <p:sldId id="278" r:id="rId20"/>
    <p:sldId id="276" r:id="rId21"/>
    <p:sldId id="262" r:id="rId22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84753" autoAdjust="0"/>
  </p:normalViewPr>
  <p:slideViewPr>
    <p:cSldViewPr snapToGrid="0" showGuides="1">
      <p:cViewPr varScale="1">
        <p:scale>
          <a:sx n="115" d="100"/>
          <a:sy n="115" d="100"/>
        </p:scale>
        <p:origin x="1494" y="84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02.02.2021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Konzeption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Ansprechpartner im Spiel</a:t>
            </a:r>
            <a:br>
              <a:rPr lang="de-DE"/>
            </a:br>
            <a:endParaRPr lang="de-DE"/>
          </a:p>
          <a:p>
            <a:r>
              <a:rPr lang="de-DE"/>
              <a:t>Sollte ins Gesamtkonzept passen</a:t>
            </a:r>
          </a:p>
          <a:p>
            <a:r>
              <a:rPr lang="de-DE"/>
              <a:t> </a:t>
            </a:r>
          </a:p>
          <a:p>
            <a:r>
              <a:rPr lang="de-DE"/>
              <a:t>Professor P. </a:t>
            </a:r>
            <a:endParaRPr lang="de-DE" dirty="0"/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dirty="0"/>
              <a:t>3D Modell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Knochen</a:t>
            </a:r>
            <a:endParaRPr lang="en-US" dirty="0"/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/>
              <a:t>Als Grundlage für die Animation notwendig</a:t>
            </a:r>
          </a:p>
          <a:p>
            <a:r>
              <a:rPr lang="de-DE"/>
              <a:t>15 Knochen statt der 200 eines echten Menschen 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8003692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r>
              <a:rPr lang="de-DE" dirty="0"/>
              <a:t>Ein Tisch, der mit vielen Ecken und Kanten modelliert ist, und mit dem Material Glas versehen ist, </a:t>
            </a:r>
          </a:p>
        </p:txBody>
      </p:sp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AF177-EB7F-420F-A7AB-CE44222E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</a:t>
            </a:r>
            <a:r>
              <a:rPr lang="de-DE" dirty="0" err="1"/>
              <a:t>dennis</a:t>
            </a:r>
            <a:r>
              <a:rPr lang="de-DE" dirty="0"/>
              <a:t> und </a:t>
            </a:r>
            <a:r>
              <a:rPr lang="de-DE" dirty="0" err="1"/>
              <a:t>lukas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89A08D-6D83-47AE-9123-FB17C8599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2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Saal alleine bot zu wenig Möglichkeiten</a:t>
            </a:r>
          </a:p>
          <a:p>
            <a:endParaRPr lang="de-DE" dirty="0"/>
          </a:p>
          <a:p>
            <a:r>
              <a:rPr lang="de-DE" dirty="0"/>
              <a:t>Erweiterung des Raums durch einen Keller </a:t>
            </a:r>
          </a:p>
          <a:p>
            <a:endParaRPr lang="de-DE" dirty="0"/>
          </a:p>
          <a:p>
            <a:r>
              <a:rPr lang="de-DE" dirty="0"/>
              <a:t>korrekte Skalierung war enorm wichtig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664</Words>
  <Application>Microsoft Office PowerPoint</Application>
  <PresentationFormat>Bildschirmpräsentation (4:3)</PresentationFormat>
  <Paragraphs>136</Paragraphs>
  <Slides>21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Konzeption des VR Raums </vt:lpstr>
      <vt:lpstr>Rigging 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Hier dennis und lukas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UserLM</cp:lastModifiedBy>
  <cp:revision>37</cp:revision>
  <dcterms:created xsi:type="dcterms:W3CDTF">2013-09-27T13:58:48Z</dcterms:created>
  <dcterms:modified xsi:type="dcterms:W3CDTF">2021-02-02T13:37:35Z</dcterms:modified>
</cp:coreProperties>
</file>